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46AC84-E24C-BA81-B086-6B0819A98B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E468172-1FC9-22F9-7CB8-2D0466C51F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0C5E72B-CD6E-12E6-1405-1FBDB43EF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9F0BD-5B4F-4A50-9995-D9107DB17579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0DF978-4BF8-0D75-E327-7D732873A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9BACFCE-1A5A-BF87-7BBF-5E8A12A06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FD78F-6A90-4139-805A-B08D5DD2EF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3979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3B0E12-E47F-57DA-877A-5E9702693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266C033-F86E-982E-3CFA-4E77752CEA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CF0399-5881-18D0-A432-B55F9447D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9F0BD-5B4F-4A50-9995-D9107DB17579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5EB1D94-63C9-3B00-D326-EEC37A7ED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2D56377-112D-D66F-2F59-D9981046C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FD78F-6A90-4139-805A-B08D5DD2EF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7707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F0F43D-7501-6911-4899-C4F27DCA7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EB78010-46B9-4A50-E47B-C8E17699BD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3AF3970-018C-4893-B3A5-3D0FBA6A1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9F0BD-5B4F-4A50-9995-D9107DB17579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E7401A0-3DB6-8069-A33F-B9A82BE40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792CA9C-8099-B245-3F7C-FFB54B0D1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FD78F-6A90-4139-805A-B08D5DD2EF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0075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6F3093-429E-16EB-22D0-1AFB8B9DB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E23210E-576E-CF1A-6822-C51D5C2E7D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0630ABC-A9C0-37EE-1A41-FCDF12B984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90C0292-F3BD-09FB-4774-6FE176312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9F0BD-5B4F-4A50-9995-D9107DB17579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B2ED9B9-3135-750C-6211-7170B727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0F705B7-01E2-0BD6-E2D0-D43AEB428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FD78F-6A90-4139-805A-B08D5DD2EF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7985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A44252-4A75-532E-272D-38C06D60E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4C8CEDB-8B09-0CBD-BCE3-574A52B42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0DF66EC-C1C3-8AF8-5C16-373AE556DC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8895255-AC0C-26B9-DBC2-F36CBC4401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8265987-1710-CBAE-493A-B57282F8D0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C8B2A9D-9423-45AC-28CB-B9E5D9B18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9F0BD-5B4F-4A50-9995-D9107DB17579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2B007F2-8390-5296-C6B6-4D3DCF10A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9C2D1CF-C533-648C-7A8C-006800BF2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FD78F-6A90-4139-805A-B08D5DD2EF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5444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658223-0366-AD9B-3675-6CD2CFB2C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6220C0D-1860-34E8-9763-976AF7E61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9F0BD-5B4F-4A50-9995-D9107DB17579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50A0211-DF40-72FC-6ECE-D3B1BA69C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29AB63-67AE-E2B8-F8F3-4E04671BC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FD78F-6A90-4139-805A-B08D5DD2EF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2345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2F95CA7-8FF8-CD19-437F-685AA4EE9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9F0BD-5B4F-4A50-9995-D9107DB17579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392E6CF-F1FC-6F52-A6D1-6F2F29FAE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DD3B066-5F1C-2A76-63BF-58F356FB7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FD78F-6A90-4139-805A-B08D5DD2EF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6544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AD13CE-8B44-D9D0-6D5F-67A9720C3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33602A5-13A5-5E5F-F204-975B6E3E18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C62E4EC-6FBC-1E63-871E-9865F7988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649A272-0584-904C-DE5D-F6073D904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9F0BD-5B4F-4A50-9995-D9107DB17579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6068AF1-FE24-AB30-59CE-7E13F094C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51D05CB-319F-6C53-CDF5-AD87F98BD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FD78F-6A90-4139-805A-B08D5DD2EF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5880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9F038B-D586-A8A9-DD38-FFDCAAA6C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03E7C55-FBCC-6CC3-3B81-71FE62BC7C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E0371C4-420E-0B23-6B5C-56840E05A3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901F633-CAE0-6200-8453-6546825F7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9F0BD-5B4F-4A50-9995-D9107DB17579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EA0D6DB-440D-E421-3CFE-0BF4009AE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AB4C402-5209-ED03-8C48-23EF96402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FD78F-6A90-4139-805A-B08D5DD2EF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2983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839285-C906-9D2C-80DF-78A5012A3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6044840-23EB-1E85-4DEC-0B920E77B9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BDF3337-2D6B-D3A2-4EE2-6D3E6A25B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9F0BD-5B4F-4A50-9995-D9107DB17579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331E53B-5C44-EECE-94B6-1AB0BA2B9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996A872-B8E9-7F25-20C7-E00B73BF1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FD78F-6A90-4139-805A-B08D5DD2EF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7812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BE810017-5F24-083C-AE4D-5E11DD5677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EA18E14-5DEB-F7EA-38D9-74857B821E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00A55AA-A5E5-6F4B-2442-F2EE455F0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9F0BD-5B4F-4A50-9995-D9107DB17579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5E4A639-0802-FB52-0CCB-843EB28A3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95E3F5-EC8B-0177-EBF4-BAF84D134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FD78F-6A90-4139-805A-B08D5DD2EF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2736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77C0A4E-CFF3-C483-6089-6B565B89B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985D662-7CF7-E10B-AAA9-71A0A57459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507416A-03A3-EF37-932B-2380D6576A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69F0BD-5B4F-4A50-9995-D9107DB17579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90A06E5-5C59-9B32-B336-0CE061E109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28DF3E8-B42C-D3AA-BF81-1121B8E299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6FD78F-6A90-4139-805A-B08D5DD2EF6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0212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8E073A-4D7F-1D24-6915-965450B58A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3861E9F-E780-4132-FB24-1781D2548A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5EE2E17A-BF98-2280-BADE-B524A8F74C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115" y="-112142"/>
            <a:ext cx="9292886" cy="6969664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30468BAC-6FF0-F3CF-6804-C0C46AC5D8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24313" y="238458"/>
            <a:ext cx="4194505" cy="3145879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FF11766E-5909-DFAA-0772-34442A1A84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55962"/>
            <a:ext cx="4802079" cy="3601559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4A4B3071-04BE-602B-A9F4-A7B324DC4A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232" y="3771660"/>
            <a:ext cx="4304262" cy="3228197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BD4E229D-55FA-96F8-BFCF-A0E1AC254198}"/>
              </a:ext>
            </a:extLst>
          </p:cNvPr>
          <p:cNvSpPr txBox="1"/>
          <p:nvPr/>
        </p:nvSpPr>
        <p:spPr>
          <a:xfrm>
            <a:off x="-3153" y="-285856"/>
            <a:ext cx="12195153" cy="120032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de-DE" sz="5400" dirty="0"/>
              <a:t>          </a:t>
            </a:r>
            <a:r>
              <a:rPr lang="de-DE" sz="7200" dirty="0">
                <a:solidFill>
                  <a:schemeClr val="bg1"/>
                </a:solidFill>
                <a:latin typeface="Freestyle Script" panose="030804020302050B0404" pitchFamily="66" charset="0"/>
              </a:rPr>
              <a:t>„A </a:t>
            </a:r>
            <a:r>
              <a:rPr lang="de-DE" sz="7200" dirty="0" err="1">
                <a:solidFill>
                  <a:schemeClr val="bg1"/>
                </a:solidFill>
                <a:latin typeface="Freestyle Script" panose="030804020302050B0404" pitchFamily="66" charset="0"/>
              </a:rPr>
              <a:t>guader</a:t>
            </a:r>
            <a:r>
              <a:rPr lang="de-DE" sz="7200" dirty="0">
                <a:solidFill>
                  <a:schemeClr val="bg1"/>
                </a:solidFill>
                <a:latin typeface="Freestyle Script" panose="030804020302050B0404" pitchFamily="66" charset="0"/>
              </a:rPr>
              <a:t> </a:t>
            </a:r>
            <a:r>
              <a:rPr lang="de-DE" sz="7200" dirty="0" err="1">
                <a:solidFill>
                  <a:schemeClr val="bg1"/>
                </a:solidFill>
                <a:latin typeface="Freestyle Script" panose="030804020302050B0404" pitchFamily="66" charset="0"/>
              </a:rPr>
              <a:t>Kirda</a:t>
            </a:r>
            <a:r>
              <a:rPr lang="de-DE" sz="7200" dirty="0">
                <a:solidFill>
                  <a:schemeClr val="bg1"/>
                </a:solidFill>
                <a:latin typeface="Freestyle Script" panose="030804020302050B0404" pitchFamily="66" charset="0"/>
              </a:rPr>
              <a:t> dauert bis zum </a:t>
            </a:r>
            <a:r>
              <a:rPr lang="de-DE" sz="7200" dirty="0" err="1">
                <a:solidFill>
                  <a:schemeClr val="bg1"/>
                </a:solidFill>
                <a:latin typeface="Freestyle Script" panose="030804020302050B0404" pitchFamily="66" charset="0"/>
              </a:rPr>
              <a:t>Irda</a:t>
            </a:r>
            <a:r>
              <a:rPr lang="de-DE" sz="7200" dirty="0">
                <a:solidFill>
                  <a:schemeClr val="bg1"/>
                </a:solidFill>
                <a:latin typeface="Freestyle Script" panose="030804020302050B0404" pitchFamily="66" charset="0"/>
              </a:rPr>
              <a:t>“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92E493FC-58A4-5C99-4F3B-4E915FEE31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7910" y="-267346"/>
            <a:ext cx="1181820" cy="118182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271E977F-74E0-B46B-F80E-446D048790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85261"/>
            <a:ext cx="1199733" cy="1199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3288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</Words>
  <Application>Microsoft Office PowerPoint</Application>
  <PresentationFormat>Breitbild</PresentationFormat>
  <Paragraphs>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Freestyle Script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1</cp:revision>
  <dcterms:created xsi:type="dcterms:W3CDTF">2026-10-05T08:38:21Z</dcterms:created>
  <dcterms:modified xsi:type="dcterms:W3CDTF">2026-10-05T08:38:40Z</dcterms:modified>
</cp:coreProperties>
</file>